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4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c2kfzySxPRG96T/eOLLrQ==" hashData="Ex/1mzIIXGX9MbHlbsWhU4VihA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2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61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A73F-7C3B-409D-8114-EB3E2D6C862F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DA9B1-6369-4A2E-AED6-292E8B654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138C3-EB31-4364-875A-EFA4AE91492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FE84-59DF-4B71-B54E-3B5DED8E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8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9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0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Product_SC\Communications\Graphics\Company Logo\HK.SHOP.COM_Logos\HK&amp;Shop.com_Logos\MarketHongKong&amp;Shop.com_SidebySide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9301" y="6477000"/>
            <a:ext cx="3314699" cy="38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90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82D6-505E-4303-B9AB-A994E08DD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3401-DAC8-46E6-A297-99C0F151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5600" y="190500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 dirty="0">
                <a:solidFill>
                  <a:srgbClr val="33CCFF"/>
                </a:solidFill>
              </a:rPr>
              <a:t>Nora Siu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15894" y="3048000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總顧問經理級</a:t>
            </a:r>
            <a: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200" b="1" dirty="0">
                <a:solidFill>
                  <a:prstClr val="white"/>
                </a:solidFill>
              </a:rPr>
              <a:t>National </a:t>
            </a:r>
            <a:r>
              <a:rPr lang="en-US" sz="3200" b="1" dirty="0">
                <a:solidFill>
                  <a:prstClr val="white"/>
                </a:solidFill>
              </a:rPr>
              <a:t>Supervising Coordinator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6843" y="434340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ea typeface="華康儷中黑" pitchFamily="49" charset="-120"/>
              </a:rPr>
              <a:t>四個佣金週期共賺取</a:t>
            </a:r>
            <a:r>
              <a:rPr lang="en-US" altLang="en-US" sz="2800" dirty="0">
                <a:solidFill>
                  <a:prstClr val="white"/>
                </a:solidFill>
                <a:ea typeface="華康儷中黑" pitchFamily="49" charset="-120"/>
              </a:rPr>
              <a:t>HK$76,600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>
                <a:solidFill>
                  <a:prstClr val="white"/>
                </a:solidFill>
              </a:rPr>
              <a:t>HK$76,600 in 4 Commission weeks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6096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white"/>
                </a:solidFill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prstClr val="white"/>
                </a:solidFill>
              </a:rPr>
              <a:t>港超連鎖店主的</a:t>
            </a:r>
            <a:r>
              <a:rPr lang="zh-TW" altLang="en-US" sz="800" dirty="0">
                <a:solidFill>
                  <a:prstClr val="white"/>
                </a:solidFill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prstClr val="white"/>
                </a:solidFill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prstClr val="white"/>
                </a:solidFill>
              </a:rPr>
              <a:t>UnFranchise</a:t>
            </a:r>
            <a:r>
              <a:rPr lang="en-US" altLang="zh-TW" sz="800" b="1" dirty="0" smtClean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, </a:t>
            </a:r>
            <a:r>
              <a:rPr lang="en-US" sz="800" b="1" dirty="0">
                <a:solidFill>
                  <a:prstClr val="white"/>
                </a:solidFill>
              </a:rPr>
              <a:t>nor </a:t>
            </a:r>
            <a:r>
              <a:rPr lang="en-US" sz="800" b="1" dirty="0" smtClean="0">
                <a:solidFill>
                  <a:prstClr val="white"/>
                </a:solidFill>
              </a:rPr>
              <a:t>are </a:t>
            </a:r>
            <a:r>
              <a:rPr lang="en-US" sz="800" b="1" dirty="0">
                <a:solidFill>
                  <a:prstClr val="white"/>
                </a:solidFill>
              </a:rPr>
              <a:t>they intended to represent that any given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 </a:t>
            </a:r>
            <a:r>
              <a:rPr lang="en-US" sz="800" b="1" dirty="0">
                <a:solidFill>
                  <a:prstClr val="white"/>
                </a:solidFill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 </a:t>
            </a:r>
            <a:r>
              <a:rPr lang="en-US" sz="800" b="1" dirty="0">
                <a:solidFill>
                  <a:prstClr val="white"/>
                </a:solidFill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M:\Recognitions\Recognition Photos\NSC\Nora Siu\2011\IDP_6623-ale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05000"/>
            <a:ext cx="2590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0219" y="88401"/>
            <a:ext cx="78635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 smtClean="0">
                <a:latin typeface="Adobe 繁黑體 Std B" pitchFamily="34" charset="-120"/>
                <a:ea typeface="Adobe 繁黑體 Std B" pitchFamily="34" charset="-120"/>
              </a:rPr>
              <a:t>轉消費為收入</a:t>
            </a:r>
            <a:endParaRPr lang="en-US" altLang="zh-TW" sz="54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4000" b="1" dirty="0" smtClean="0">
                <a:latin typeface="Adobe 繁黑體 Std B" pitchFamily="34" charset="-120"/>
                <a:ea typeface="Adobe 繁黑體 Std B" pitchFamily="34" charset="-120"/>
              </a:rPr>
              <a:t>Convert Spending </a:t>
            </a:r>
            <a:r>
              <a:rPr lang="en-US" altLang="zh-TW" sz="4000" b="1" dirty="0">
                <a:latin typeface="Adobe 繁黑體 Std B" pitchFamily="34" charset="-120"/>
                <a:ea typeface="Adobe 繁黑體 Std B" pitchFamily="34" charset="-120"/>
              </a:rPr>
              <a:t>I</a:t>
            </a:r>
            <a:r>
              <a:rPr lang="en-US" altLang="zh-TW" sz="4000" b="1" dirty="0" smtClean="0">
                <a:latin typeface="Adobe 繁黑體 Std B" pitchFamily="34" charset="-120"/>
                <a:ea typeface="Adobe 繁黑體 Std B" pitchFamily="34" charset="-120"/>
              </a:rPr>
              <a:t>nto Earning</a:t>
            </a:r>
            <a:endParaRPr lang="en-US" altLang="zh-TW" sz="4000" b="1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sz="4400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85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5600" y="190500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 dirty="0">
                <a:solidFill>
                  <a:srgbClr val="33CCFF"/>
                </a:solidFill>
              </a:rPr>
              <a:t>Nora Siu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15894" y="3048000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總顧問經理級</a:t>
            </a:r>
            <a: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200" b="1" dirty="0">
                <a:solidFill>
                  <a:prstClr val="white"/>
                </a:solidFill>
              </a:rPr>
              <a:t>National </a:t>
            </a:r>
            <a:r>
              <a:rPr lang="en-US" sz="3200" b="1" dirty="0">
                <a:solidFill>
                  <a:prstClr val="white"/>
                </a:solidFill>
              </a:rPr>
              <a:t>Supervising Coordinator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6843" y="434340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ea typeface="華康儷中黑" pitchFamily="49" charset="-120"/>
              </a:rPr>
              <a:t>四個佣金週期共賺取</a:t>
            </a:r>
            <a:r>
              <a:rPr lang="en-US" altLang="en-US" sz="2800" dirty="0">
                <a:solidFill>
                  <a:prstClr val="white"/>
                </a:solidFill>
                <a:ea typeface="華康儷中黑" pitchFamily="49" charset="-120"/>
              </a:rPr>
              <a:t>HK$76,600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>
                <a:solidFill>
                  <a:prstClr val="white"/>
                </a:solidFill>
              </a:rPr>
              <a:t>HK$76,600 in 4 Commission weeks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6096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white"/>
                </a:solidFill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prstClr val="white"/>
                </a:solidFill>
              </a:rPr>
              <a:t>港超連鎖店主的</a:t>
            </a:r>
            <a:r>
              <a:rPr lang="zh-TW" altLang="en-US" sz="800" dirty="0">
                <a:solidFill>
                  <a:prstClr val="white"/>
                </a:solidFill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prstClr val="white"/>
                </a:solidFill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prstClr val="white"/>
                </a:solidFill>
              </a:rPr>
              <a:t>UnFranchise</a:t>
            </a:r>
            <a:r>
              <a:rPr lang="en-US" altLang="zh-TW" sz="800" b="1" dirty="0" smtClean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, </a:t>
            </a:r>
            <a:r>
              <a:rPr lang="en-US" sz="800" b="1" dirty="0">
                <a:solidFill>
                  <a:prstClr val="white"/>
                </a:solidFill>
              </a:rPr>
              <a:t>nor </a:t>
            </a:r>
            <a:r>
              <a:rPr lang="en-US" sz="800" b="1" dirty="0" smtClean="0">
                <a:solidFill>
                  <a:prstClr val="white"/>
                </a:solidFill>
              </a:rPr>
              <a:t>are </a:t>
            </a:r>
            <a:r>
              <a:rPr lang="en-US" sz="800" b="1" dirty="0">
                <a:solidFill>
                  <a:prstClr val="white"/>
                </a:solidFill>
              </a:rPr>
              <a:t>they intended to represent that any given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 </a:t>
            </a:r>
            <a:r>
              <a:rPr lang="en-US" sz="800" b="1" dirty="0">
                <a:solidFill>
                  <a:prstClr val="white"/>
                </a:solidFill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 smtClean="0">
                <a:solidFill>
                  <a:prstClr val="white"/>
                </a:solidFill>
              </a:rPr>
              <a:t> </a:t>
            </a:r>
            <a:r>
              <a:rPr lang="en-US" sz="800" b="1" dirty="0">
                <a:solidFill>
                  <a:prstClr val="white"/>
                </a:solidFill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M:\Recognitions\Recognition Photos\NSC\Nora Siu\2011\IDP_6623-ale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05000"/>
            <a:ext cx="2590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0219" y="88401"/>
            <a:ext cx="78635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 smtClean="0">
                <a:latin typeface="Adobe 繁黑體 Std B" pitchFamily="34" charset="-120"/>
                <a:ea typeface="Adobe 繁黑體 Std B" pitchFamily="34" charset="-120"/>
              </a:rPr>
              <a:t>轉消費為收入</a:t>
            </a:r>
            <a:endParaRPr lang="en-US" altLang="zh-TW" sz="54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4000" b="1" dirty="0" smtClean="0">
                <a:latin typeface="Adobe 繁黑體 Std B" pitchFamily="34" charset="-120"/>
                <a:ea typeface="Adobe 繁黑體 Std B" pitchFamily="34" charset="-120"/>
              </a:rPr>
              <a:t>Convert Spending </a:t>
            </a:r>
            <a:r>
              <a:rPr lang="en-US" altLang="zh-TW" sz="4000" b="1" dirty="0">
                <a:latin typeface="Adobe 繁黑體 Std B" pitchFamily="34" charset="-120"/>
                <a:ea typeface="Adobe 繁黑體 Std B" pitchFamily="34" charset="-120"/>
              </a:rPr>
              <a:t>I</a:t>
            </a:r>
            <a:r>
              <a:rPr lang="en-US" altLang="zh-TW" sz="4000" b="1" dirty="0" smtClean="0">
                <a:latin typeface="Adobe 繁黑體 Std B" pitchFamily="34" charset="-120"/>
                <a:ea typeface="Adobe 繁黑體 Std B" pitchFamily="34" charset="-120"/>
              </a:rPr>
              <a:t>nto Earning</a:t>
            </a:r>
            <a:endParaRPr lang="en-US" altLang="zh-TW" sz="4000" b="1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sz="4400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4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_CH_r1_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14" y="556254"/>
            <a:ext cx="5775972" cy="5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9" y="385762"/>
            <a:ext cx="3850948" cy="25860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1027"/>
            <a:ext cx="3052704" cy="30527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457880"/>
            <a:ext cx="2759451" cy="20669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6" y="2505075"/>
            <a:ext cx="3095624" cy="23098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3276600"/>
            <a:ext cx="2037823" cy="25908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6" y="4825773"/>
            <a:ext cx="2776537" cy="18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137634" cy="48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0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7CC623"/>
              </a:solidFill>
            </a:endParaRPr>
          </a:p>
        </p:txBody>
      </p:sp>
      <p:pic>
        <p:nvPicPr>
          <p:cNvPr id="10" name="Picture 9" descr="25hj155j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3270" y="1991433"/>
            <a:ext cx="4098129" cy="2494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-326" r="20595" b="326"/>
          <a:stretch/>
        </p:blipFill>
        <p:spPr>
          <a:xfrm>
            <a:off x="15766" y="0"/>
            <a:ext cx="4556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s://m1.behance.net/rendition/modules/76764621/disp/6a7b6aeebeecf00424e4b91e03736b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/>
          <a:stretch/>
        </p:blipFill>
        <p:spPr bwMode="auto">
          <a:xfrm>
            <a:off x="-19050" y="0"/>
            <a:ext cx="9163050" cy="68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93909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轉消費為收入</a:t>
            </a:r>
            <a:endParaRPr lang="en-US" sz="44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5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39" y="0"/>
            <a:ext cx="5038361" cy="33528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7200" y="614571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還有</a:t>
            </a:r>
            <a:r>
              <a:rPr lang="en-US" altLang="zh-TW" sz="44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…</a:t>
            </a:r>
            <a:endParaRPr lang="en-US" altLang="zh-HK" sz="4400" b="1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en-US" altLang="zh-HK" sz="4400" dirty="0" smtClean="0"/>
              <a:t>One more Thing ….</a:t>
            </a:r>
            <a:endParaRPr lang="zh-HK" altLang="en-US" sz="4400" dirty="0"/>
          </a:p>
        </p:txBody>
      </p:sp>
      <p:pic>
        <p:nvPicPr>
          <p:cNvPr id="1026" name="Picture 2" descr="http://toddham.com/blog/wp-content/uploads/2014/01/iwatch_hi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"/>
            <a:ext cx="977174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3810000" y="3276600"/>
            <a:ext cx="33528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4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7086600" y="5029200"/>
            <a:ext cx="1905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圓角矩形 2"/>
          <p:cNvSpPr/>
          <p:nvPr/>
        </p:nvSpPr>
        <p:spPr>
          <a:xfrm>
            <a:off x="1371600" y="1651000"/>
            <a:ext cx="213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91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445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62</cp:revision>
  <dcterms:created xsi:type="dcterms:W3CDTF">2014-10-09T05:06:54Z</dcterms:created>
  <dcterms:modified xsi:type="dcterms:W3CDTF">2014-12-10T05:52:35Z</dcterms:modified>
</cp:coreProperties>
</file>